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85" r:id="rId12"/>
    <p:sldId id="286" r:id="rId13"/>
    <p:sldId id="287" r:id="rId14"/>
    <p:sldId id="288" r:id="rId15"/>
    <p:sldId id="289" r:id="rId16"/>
    <p:sldId id="290" r:id="rId17"/>
    <p:sldId id="292" r:id="rId18"/>
    <p:sldId id="293" r:id="rId19"/>
    <p:sldId id="297" r:id="rId20"/>
    <p:sldId id="291" r:id="rId21"/>
    <p:sldId id="294" r:id="rId22"/>
    <p:sldId id="295" r:id="rId23"/>
    <p:sldId id="296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731416C9-7FD3-455A-9420-96E47221E514}" type="datetimeFigureOut">
              <a:rPr lang="en-US" smtClean="0"/>
              <a:t>4/15/2011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971DCFE-D09B-43B4-B660-5C600566803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416C9-7FD3-455A-9420-96E47221E514}" type="datetimeFigureOut">
              <a:rPr lang="en-US" smtClean="0"/>
              <a:t>4/15/2011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1DCFE-D09B-43B4-B660-5C60056680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31416C9-7FD3-455A-9420-96E47221E514}" type="datetimeFigureOut">
              <a:rPr lang="en-US" smtClean="0"/>
              <a:t>4/15/2011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C971DCFE-D09B-43B4-B660-5C600566803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416C9-7FD3-455A-9420-96E47221E514}" type="datetimeFigureOut">
              <a:rPr lang="en-US" smtClean="0"/>
              <a:t>4/15/2011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971DCFE-D09B-43B4-B660-5C600566803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416C9-7FD3-455A-9420-96E47221E514}" type="datetimeFigureOut">
              <a:rPr lang="en-US" smtClean="0"/>
              <a:t>4/15/2011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C971DCFE-D09B-43B4-B660-5C600566803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31416C9-7FD3-455A-9420-96E47221E514}" type="datetimeFigureOut">
              <a:rPr lang="en-US" smtClean="0"/>
              <a:t>4/15/2011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971DCFE-D09B-43B4-B660-5C600566803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31416C9-7FD3-455A-9420-96E47221E514}" type="datetimeFigureOut">
              <a:rPr lang="en-US" smtClean="0"/>
              <a:t>4/15/2011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971DCFE-D09B-43B4-B660-5C600566803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416C9-7FD3-455A-9420-96E47221E514}" type="datetimeFigureOut">
              <a:rPr lang="en-US" smtClean="0"/>
              <a:t>4/15/2011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971DCFE-D09B-43B4-B660-5C60056680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416C9-7FD3-455A-9420-96E47221E514}" type="datetimeFigureOut">
              <a:rPr lang="en-US" smtClean="0"/>
              <a:t>4/15/2011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971DCFE-D09B-43B4-B660-5C60056680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416C9-7FD3-455A-9420-96E47221E514}" type="datetimeFigureOut">
              <a:rPr lang="en-US" smtClean="0"/>
              <a:t>4/15/2011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971DCFE-D09B-43B4-B660-5C600566803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31416C9-7FD3-455A-9420-96E47221E514}" type="datetimeFigureOut">
              <a:rPr lang="en-US" smtClean="0"/>
              <a:t>4/15/2011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C971DCFE-D09B-43B4-B660-5C600566803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31416C9-7FD3-455A-9420-96E47221E514}" type="datetimeFigureOut">
              <a:rPr lang="en-US" smtClean="0"/>
              <a:t>4/15/2011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971DCFE-D09B-43B4-B660-5C600566803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Reform Movements in United states history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1830’s; Populism; Progressives; Modern Era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Reform of 1820’s – 1850’s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Transcendentalism</a:t>
            </a:r>
          </a:p>
          <a:p>
            <a:pPr>
              <a:buNone/>
            </a:pPr>
            <a:r>
              <a:rPr lang="en-US" dirty="0" smtClean="0"/>
              <a:t>Literary </a:t>
            </a:r>
            <a:r>
              <a:rPr lang="en-US" dirty="0" smtClean="0"/>
              <a:t>&amp; philosophical idea that individuals can transcend reality &amp; connect with universal spiritual </a:t>
            </a:r>
            <a:r>
              <a:rPr lang="en-US" dirty="0" smtClean="0"/>
              <a:t>forces</a:t>
            </a:r>
          </a:p>
          <a:p>
            <a:pPr>
              <a:buNone/>
            </a:pPr>
            <a:r>
              <a:rPr lang="en-US" dirty="0" smtClean="0"/>
              <a:t>Key Terms/People/Literature</a:t>
            </a:r>
          </a:p>
          <a:p>
            <a:pPr>
              <a:buNone/>
            </a:pPr>
            <a:r>
              <a:rPr lang="en-US" dirty="0" smtClean="0"/>
              <a:t>Henry David Thoreau – </a:t>
            </a:r>
            <a:r>
              <a:rPr lang="en-US" u="sng" dirty="0" smtClean="0"/>
              <a:t>Walden Pond</a:t>
            </a:r>
            <a:r>
              <a:rPr lang="en-US" dirty="0" smtClean="0"/>
              <a:t> (advocated a utopia of 1); </a:t>
            </a:r>
            <a:r>
              <a:rPr lang="en-US" u="sng" dirty="0" smtClean="0"/>
              <a:t>Civil Disobedience</a:t>
            </a:r>
          </a:p>
          <a:p>
            <a:pPr>
              <a:buNone/>
            </a:pPr>
            <a:r>
              <a:rPr lang="en-US" dirty="0" smtClean="0"/>
              <a:t>Ralph Waldo Emerson – </a:t>
            </a:r>
            <a:r>
              <a:rPr lang="en-US" u="sng" dirty="0" smtClean="0"/>
              <a:t>Nature</a:t>
            </a:r>
            <a:r>
              <a:rPr lang="en-US" dirty="0" smtClean="0"/>
              <a:t>; </a:t>
            </a:r>
            <a:r>
              <a:rPr lang="en-US" u="sng" dirty="0" smtClean="0"/>
              <a:t>Self-Reliance</a:t>
            </a:r>
            <a:endParaRPr lang="en-US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Reform of 1880’s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Civil Service Reform</a:t>
            </a:r>
          </a:p>
          <a:p>
            <a:pPr>
              <a:buNone/>
            </a:pPr>
            <a:r>
              <a:rPr lang="en-US" dirty="0" smtClean="0"/>
              <a:t>Brought on by the spoils system and the growth of government during the Second Industrial Revolution</a:t>
            </a:r>
          </a:p>
          <a:p>
            <a:pPr>
              <a:buNone/>
            </a:pPr>
            <a:r>
              <a:rPr lang="en-US" dirty="0" smtClean="0"/>
              <a:t>Pendleton Act 1883 – merit based exams for civil service jobs</a:t>
            </a:r>
          </a:p>
          <a:p>
            <a:pPr>
              <a:buFont typeface="Wingdings" pitchFamily="2" charset="2"/>
              <a:buChar char="q"/>
            </a:pPr>
            <a:r>
              <a:rPr lang="en-US" b="1" dirty="0" smtClean="0"/>
              <a:t>Women’s Christian Temperance Movement</a:t>
            </a:r>
          </a:p>
          <a:p>
            <a:pPr>
              <a:buNone/>
            </a:pPr>
            <a:r>
              <a:rPr lang="en-US" dirty="0" smtClean="0"/>
              <a:t>Fought for temperance, improvement in race relations and women’s right to vote.  (Carrie Nation)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Populist Reforms 1880-1896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Granger Movement</a:t>
            </a:r>
          </a:p>
          <a:p>
            <a:pPr>
              <a:buNone/>
            </a:pPr>
            <a:r>
              <a:rPr lang="en-US" dirty="0" smtClean="0"/>
              <a:t>They were angry at wholesalers, banks, and railroads (Eastern establishment)  They established co-ops, banks and grain elevators.  Granger movement died out in the 1870’s depression.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Populist Reforms 1880-1896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National Farmer’s Alliance</a:t>
            </a:r>
          </a:p>
          <a:p>
            <a:pPr>
              <a:buNone/>
            </a:pPr>
            <a:r>
              <a:rPr lang="en-US" dirty="0" smtClean="0"/>
              <a:t>Ocala Demands:  Free Coinage of Silver, railroad regulation, direct election of US Senators, national income tax, storage of grain in government silos when prices are low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Populist Reforms 1880-1896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Populist Party</a:t>
            </a:r>
          </a:p>
          <a:p>
            <a:pPr>
              <a:buNone/>
            </a:pPr>
            <a:r>
              <a:rPr lang="en-US" dirty="0" smtClean="0"/>
              <a:t>Politically oriented </a:t>
            </a:r>
            <a:r>
              <a:rPr lang="en-US" dirty="0" smtClean="0"/>
              <a:t>group </a:t>
            </a:r>
            <a:r>
              <a:rPr lang="en-US" dirty="0" smtClean="0"/>
              <a:t>of agrarian farmers in the Midwest and South </a:t>
            </a:r>
            <a:r>
              <a:rPr lang="en-US" dirty="0" smtClean="0"/>
              <a:t>that formed a coalition with factory workers that </a:t>
            </a:r>
            <a:r>
              <a:rPr lang="en-US" dirty="0" smtClean="0"/>
              <a:t>advocated a wide range of economic and political </a:t>
            </a:r>
            <a:r>
              <a:rPr lang="en-US" dirty="0" smtClean="0"/>
              <a:t>legislation</a:t>
            </a:r>
          </a:p>
          <a:p>
            <a:pPr>
              <a:buNone/>
            </a:pPr>
            <a:r>
              <a:rPr lang="en-US" dirty="0" smtClean="0"/>
              <a:t>In addition to the Ocala Demands they wanted an 8 hour workday, break-up of monopolies, and immigration restrictions.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Populist Reforms 1880-1896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/>
              <a:t>Populist Party</a:t>
            </a:r>
          </a:p>
          <a:p>
            <a:pPr>
              <a:buNone/>
            </a:pPr>
            <a:r>
              <a:rPr lang="en-US" dirty="0" smtClean="0"/>
              <a:t>Key terms/people/literature</a:t>
            </a:r>
          </a:p>
          <a:p>
            <a:pPr>
              <a:buNone/>
            </a:pPr>
            <a:r>
              <a:rPr lang="en-US" dirty="0" smtClean="0"/>
              <a:t>Williams Jennings Bryan</a:t>
            </a:r>
          </a:p>
          <a:p>
            <a:pPr>
              <a:buNone/>
            </a:pPr>
            <a:r>
              <a:rPr lang="en-US" dirty="0" err="1" smtClean="0"/>
              <a:t>Bimetalism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Bland Allison Act</a:t>
            </a:r>
          </a:p>
          <a:p>
            <a:pPr>
              <a:buNone/>
            </a:pPr>
            <a:r>
              <a:rPr lang="en-US" dirty="0" smtClean="0"/>
              <a:t>Sherman Silver Purchase Act</a:t>
            </a:r>
          </a:p>
          <a:p>
            <a:pPr>
              <a:buNone/>
            </a:pPr>
            <a:r>
              <a:rPr lang="en-US" dirty="0" smtClean="0"/>
              <a:t>*Populist ideas enacted by other parties:  national income tax, direct election of US Senators, secret ballot.  The movie, Wizard of Oz, is a populist allegory.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Progressive Reforms 1890s-1920s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Began in cities to reform working conditions, living conditions and labor problems.</a:t>
            </a:r>
          </a:p>
          <a:p>
            <a:r>
              <a:rPr lang="en-US" dirty="0" smtClean="0"/>
              <a:t>Themes:  belief in progress, Social Gospel, government help to achieve goals, change environment to change people, and humanize industry and urbanization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Progressive Reforms 1890s-1920s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Populist Movements</a:t>
            </a:r>
          </a:p>
          <a:p>
            <a:r>
              <a:rPr lang="en-US" dirty="0" smtClean="0"/>
              <a:t>Prohibition – lead to 18</a:t>
            </a:r>
            <a:r>
              <a:rPr lang="en-US" baseline="30000" dirty="0" smtClean="0"/>
              <a:t>th</a:t>
            </a:r>
            <a:r>
              <a:rPr lang="en-US" dirty="0" smtClean="0"/>
              <a:t> Amendment</a:t>
            </a:r>
          </a:p>
          <a:p>
            <a:r>
              <a:rPr lang="en-US" dirty="0" smtClean="0"/>
              <a:t>Prostitution – raised moral conscience; many states outlawed brothels</a:t>
            </a:r>
          </a:p>
          <a:p>
            <a:r>
              <a:rPr lang="en-US" dirty="0" smtClean="0"/>
              <a:t>Good Government Movement – fought to end local government corruption.  Moved power away from party bosses to city councils and mayors.</a:t>
            </a:r>
          </a:p>
          <a:p>
            <a:r>
              <a:rPr lang="en-US" dirty="0" smtClean="0"/>
              <a:t>Muckraking Journalism – Journalist used their craft to expose societal problems in many different areas.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Progressive Reforms 1890s-1920s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Standardizing Education – assimilation of immigrants, creative intelligence</a:t>
            </a:r>
          </a:p>
          <a:p>
            <a:r>
              <a:rPr lang="en-US" dirty="0" smtClean="0"/>
              <a:t>Women’s Movement – Women’s suffrage movement (19</a:t>
            </a:r>
            <a:r>
              <a:rPr lang="en-US" baseline="30000" dirty="0" smtClean="0"/>
              <a:t>th</a:t>
            </a:r>
            <a:r>
              <a:rPr lang="en-US" dirty="0" smtClean="0"/>
              <a:t> Amendment); birth control education to help eliminate poverty</a:t>
            </a:r>
          </a:p>
          <a:p>
            <a:r>
              <a:rPr lang="en-US" dirty="0" smtClean="0"/>
              <a:t>African-American Movement – racial equality; integrated schools etc.</a:t>
            </a:r>
          </a:p>
          <a:p>
            <a:r>
              <a:rPr lang="en-US" dirty="0" smtClean="0"/>
              <a:t>Workers Movement – Union Movement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Progressive Presidents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Teddy Roosevelt – trust busting; industry regulations; conservation of land and resources; Department of Commerce and Labor; Big Stick Diplomacy</a:t>
            </a:r>
          </a:p>
          <a:p>
            <a:r>
              <a:rPr lang="en-US" dirty="0" smtClean="0"/>
              <a:t>William Howard Taft – trust buster; safety codes for miners; Children’s Bureau; split the Department of Commerce and Labor into two separate departments; Dollar Diplomacy</a:t>
            </a:r>
          </a:p>
          <a:p>
            <a:r>
              <a:rPr lang="en-US" dirty="0" smtClean="0"/>
              <a:t>Woodrow Wilson – graduated income tax; Federal Reserve Act; Clayton Anti-Trust Act; 16-20</a:t>
            </a:r>
            <a:r>
              <a:rPr lang="en-US" baseline="30000" dirty="0" smtClean="0"/>
              <a:t>th</a:t>
            </a:r>
            <a:r>
              <a:rPr lang="en-US" dirty="0" smtClean="0"/>
              <a:t> Amendments; Moral Diplomacy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Reforms of the 1730’s – 1760’s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1</a:t>
            </a:r>
            <a:r>
              <a:rPr lang="en-US" baseline="30000" dirty="0" smtClean="0"/>
              <a:t>st</a:t>
            </a:r>
            <a:r>
              <a:rPr lang="en-US" dirty="0" smtClean="0"/>
              <a:t> Great Awakening</a:t>
            </a:r>
          </a:p>
          <a:p>
            <a:pPr>
              <a:buNone/>
            </a:pPr>
            <a:r>
              <a:rPr lang="en-US" dirty="0" smtClean="0"/>
              <a:t>A move away from predestination towards living as</a:t>
            </a:r>
          </a:p>
          <a:p>
            <a:pPr>
              <a:buNone/>
            </a:pPr>
            <a:r>
              <a:rPr lang="en-US" dirty="0" smtClean="0"/>
              <a:t>Jesus had instructed.</a:t>
            </a:r>
          </a:p>
          <a:p>
            <a:pPr>
              <a:buNone/>
            </a:pPr>
            <a:r>
              <a:rPr lang="en-US" b="1" dirty="0" smtClean="0"/>
              <a:t>Related Terms/People/Literature</a:t>
            </a:r>
          </a:p>
          <a:p>
            <a:pPr>
              <a:buNone/>
            </a:pPr>
            <a:r>
              <a:rPr lang="en-US" dirty="0" err="1" smtClean="0"/>
              <a:t>Arminianism</a:t>
            </a:r>
            <a:r>
              <a:rPr lang="en-US" dirty="0" smtClean="0"/>
              <a:t> – free will instead of predestination</a:t>
            </a:r>
          </a:p>
          <a:p>
            <a:pPr>
              <a:buNone/>
            </a:pPr>
            <a:r>
              <a:rPr lang="en-US" dirty="0" smtClean="0"/>
              <a:t>Jonathan Edwards</a:t>
            </a:r>
          </a:p>
          <a:p>
            <a:pPr>
              <a:buNone/>
            </a:pPr>
            <a:r>
              <a:rPr lang="en-US" dirty="0" smtClean="0"/>
              <a:t>George Whitefield</a:t>
            </a:r>
          </a:p>
          <a:p>
            <a:pPr>
              <a:buNone/>
            </a:pPr>
            <a:r>
              <a:rPr lang="en-US" i="1" dirty="0" smtClean="0"/>
              <a:t>Sinners in the Hands of an Angry God</a:t>
            </a:r>
            <a:endParaRPr lang="en-US" i="1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Progressive Reforms 1890s-1920s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Key terms/people/literature</a:t>
            </a:r>
          </a:p>
          <a:p>
            <a:pPr>
              <a:buNone/>
            </a:pPr>
            <a:r>
              <a:rPr lang="en-US" dirty="0" smtClean="0"/>
              <a:t>Settlement houses</a:t>
            </a:r>
          </a:p>
          <a:p>
            <a:pPr>
              <a:buNone/>
            </a:pPr>
            <a:r>
              <a:rPr lang="en-US" dirty="0" smtClean="0"/>
              <a:t>Jane Hull</a:t>
            </a:r>
          </a:p>
          <a:p>
            <a:pPr>
              <a:buNone/>
            </a:pPr>
            <a:r>
              <a:rPr lang="en-US" dirty="0" smtClean="0"/>
              <a:t>Social Gospel</a:t>
            </a:r>
          </a:p>
          <a:p>
            <a:pPr>
              <a:buNone/>
            </a:pPr>
            <a:r>
              <a:rPr lang="en-US" dirty="0" err="1" smtClean="0"/>
              <a:t>Mugwumps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Jacob Riis – </a:t>
            </a:r>
            <a:r>
              <a:rPr lang="en-US" u="sng" dirty="0" smtClean="0"/>
              <a:t>How the Other Half Lives</a:t>
            </a:r>
          </a:p>
          <a:p>
            <a:pPr>
              <a:buNone/>
            </a:pPr>
            <a:r>
              <a:rPr lang="en-US" dirty="0" smtClean="0"/>
              <a:t>Henry George – </a:t>
            </a:r>
            <a:r>
              <a:rPr lang="en-US" u="sng" dirty="0" smtClean="0"/>
              <a:t>Progress and Poverty </a:t>
            </a:r>
            <a:r>
              <a:rPr lang="en-US" dirty="0" smtClean="0"/>
              <a:t>(showed the gap between rich and poor)</a:t>
            </a:r>
          </a:p>
          <a:p>
            <a:pPr>
              <a:buNone/>
            </a:pPr>
            <a:endParaRPr lang="en-US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Progressive Reforms 1890s-1920s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Key terms/people/literature</a:t>
            </a:r>
          </a:p>
          <a:p>
            <a:pPr>
              <a:buNone/>
            </a:pPr>
            <a:r>
              <a:rPr lang="en-US" dirty="0" smtClean="0"/>
              <a:t>Lincoln </a:t>
            </a:r>
            <a:r>
              <a:rPr lang="en-US" dirty="0" err="1" smtClean="0"/>
              <a:t>Steffan</a:t>
            </a:r>
            <a:r>
              <a:rPr lang="en-US" dirty="0" smtClean="0"/>
              <a:t> – </a:t>
            </a:r>
            <a:r>
              <a:rPr lang="en-US" u="sng" dirty="0" smtClean="0"/>
              <a:t>Shame of the Cities </a:t>
            </a:r>
            <a:r>
              <a:rPr lang="en-US" dirty="0" smtClean="0"/>
              <a:t>(exposed city political machine corruption)</a:t>
            </a:r>
          </a:p>
          <a:p>
            <a:pPr>
              <a:buNone/>
            </a:pPr>
            <a:r>
              <a:rPr lang="en-US" dirty="0" smtClean="0"/>
              <a:t>Ida Tarbell – </a:t>
            </a:r>
            <a:r>
              <a:rPr lang="en-US" u="sng" dirty="0" smtClean="0"/>
              <a:t>History of Standard Oil</a:t>
            </a:r>
            <a:r>
              <a:rPr lang="en-US" dirty="0" smtClean="0"/>
              <a:t> (exposed Rockefeller’s ruthless business practices)</a:t>
            </a:r>
          </a:p>
          <a:p>
            <a:pPr>
              <a:buNone/>
            </a:pPr>
            <a:r>
              <a:rPr lang="en-US" dirty="0" smtClean="0"/>
              <a:t>Upton Sinclair – </a:t>
            </a:r>
            <a:r>
              <a:rPr lang="en-US" u="sng" dirty="0" smtClean="0"/>
              <a:t>The Jungle</a:t>
            </a:r>
            <a:r>
              <a:rPr lang="en-US" dirty="0" smtClean="0"/>
              <a:t> (exposed unsanitary conditions of meatpacking industry which would lead to the Pure Food and Drug Act)</a:t>
            </a:r>
          </a:p>
          <a:p>
            <a:pPr>
              <a:buNone/>
            </a:pPr>
            <a:r>
              <a:rPr lang="en-US" dirty="0" smtClean="0"/>
              <a:t>John Dewey – Education reform</a:t>
            </a:r>
          </a:p>
          <a:p>
            <a:pPr>
              <a:buNone/>
            </a:pPr>
            <a:endParaRPr lang="en-US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Progressive Reforms 1890s-1920s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Key terms/people/literature</a:t>
            </a:r>
          </a:p>
          <a:p>
            <a:pPr>
              <a:buNone/>
            </a:pPr>
            <a:r>
              <a:rPr lang="en-US" dirty="0" smtClean="0"/>
              <a:t>Margaret Sanger</a:t>
            </a:r>
          </a:p>
          <a:p>
            <a:pPr>
              <a:buNone/>
            </a:pPr>
            <a:r>
              <a:rPr lang="en-US" dirty="0" smtClean="0"/>
              <a:t>Booker T. Washington – Atlanta Compromise Speech</a:t>
            </a:r>
          </a:p>
          <a:p>
            <a:pPr>
              <a:buNone/>
            </a:pPr>
            <a:r>
              <a:rPr lang="en-US" dirty="0" smtClean="0"/>
              <a:t>WEB </a:t>
            </a:r>
            <a:r>
              <a:rPr lang="en-US" dirty="0" err="1" smtClean="0"/>
              <a:t>DuBois</a:t>
            </a:r>
            <a:r>
              <a:rPr lang="en-US" dirty="0" smtClean="0"/>
              <a:t> – Niagara Movement</a:t>
            </a:r>
          </a:p>
          <a:p>
            <a:pPr>
              <a:buNone/>
            </a:pPr>
            <a:r>
              <a:rPr lang="en-US" dirty="0" smtClean="0"/>
              <a:t>NAACP</a:t>
            </a:r>
          </a:p>
          <a:p>
            <a:pPr>
              <a:buNone/>
            </a:pPr>
            <a:r>
              <a:rPr lang="en-US" dirty="0" smtClean="0"/>
              <a:t>Samuel Gompers – American Federation of Labor</a:t>
            </a:r>
          </a:p>
          <a:p>
            <a:pPr>
              <a:buNone/>
            </a:pPr>
            <a:r>
              <a:rPr lang="en-US" dirty="0" smtClean="0"/>
              <a:t>Women’s Trade Union</a:t>
            </a:r>
          </a:p>
          <a:p>
            <a:pPr>
              <a:buNone/>
            </a:pPr>
            <a:r>
              <a:rPr lang="en-US" dirty="0" smtClean="0"/>
              <a:t>Industrial Workers of the World</a:t>
            </a:r>
          </a:p>
          <a:p>
            <a:pPr>
              <a:buNone/>
            </a:pPr>
            <a:r>
              <a:rPr lang="en-US" dirty="0" smtClean="0"/>
              <a:t>Triangle Shirtwaist </a:t>
            </a:r>
            <a:r>
              <a:rPr lang="en-US" dirty="0" err="1" smtClean="0"/>
              <a:t>Comapany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Progressive Reforms 1890s-1920s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Key terms/people/literature</a:t>
            </a:r>
          </a:p>
          <a:p>
            <a:pPr>
              <a:buNone/>
            </a:pPr>
            <a:r>
              <a:rPr lang="en-US" dirty="0" smtClean="0"/>
              <a:t>Initiatives, referendums, and recalls</a:t>
            </a:r>
          </a:p>
          <a:p>
            <a:pPr>
              <a:buNone/>
            </a:pPr>
            <a:r>
              <a:rPr lang="en-US" dirty="0" smtClean="0"/>
              <a:t>Robert La </a:t>
            </a:r>
            <a:r>
              <a:rPr lang="en-US" dirty="0" err="1" smtClean="0"/>
              <a:t>Follette</a:t>
            </a:r>
            <a:r>
              <a:rPr lang="en-US" dirty="0" smtClean="0"/>
              <a:t> – Wisconsin Governor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Reform 1820’s-1850’s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Second Great Awakening</a:t>
            </a:r>
          </a:p>
          <a:p>
            <a:pPr>
              <a:buNone/>
            </a:pPr>
            <a:r>
              <a:rPr lang="en-US" dirty="0" smtClean="0"/>
              <a:t>Preached that you were capable of self-improvement.</a:t>
            </a:r>
          </a:p>
          <a:p>
            <a:pPr>
              <a:buNone/>
            </a:pPr>
            <a:r>
              <a:rPr lang="en-US" dirty="0" smtClean="0"/>
              <a:t>Salvation through repentance.</a:t>
            </a:r>
          </a:p>
          <a:p>
            <a:pPr>
              <a:buNone/>
            </a:pPr>
            <a:r>
              <a:rPr lang="en-US" dirty="0" smtClean="0"/>
              <a:t>Each person had a duty to combat sin; lead to reform movements</a:t>
            </a:r>
          </a:p>
          <a:p>
            <a:pPr>
              <a:buNone/>
            </a:pPr>
            <a:r>
              <a:rPr lang="en-US" b="1" dirty="0" smtClean="0"/>
              <a:t>Related Terms/People/Literature</a:t>
            </a:r>
          </a:p>
          <a:p>
            <a:pPr>
              <a:buNone/>
            </a:pPr>
            <a:r>
              <a:rPr lang="en-US" dirty="0" smtClean="0"/>
              <a:t>Charles G. Finney</a:t>
            </a:r>
          </a:p>
          <a:p>
            <a:pPr>
              <a:buNone/>
            </a:pPr>
            <a:r>
              <a:rPr lang="en-US" dirty="0" smtClean="0"/>
              <a:t>Burned-over district</a:t>
            </a:r>
          </a:p>
          <a:p>
            <a:pPr>
              <a:buNone/>
            </a:pPr>
            <a:r>
              <a:rPr lang="en-US" dirty="0" smtClean="0"/>
              <a:t>Mormons; </a:t>
            </a:r>
            <a:r>
              <a:rPr lang="en-US" dirty="0" err="1" smtClean="0"/>
              <a:t>Millerites</a:t>
            </a:r>
            <a:r>
              <a:rPr lang="en-US" dirty="0" smtClean="0"/>
              <a:t>; Spiritualist; Shakers</a:t>
            </a:r>
          </a:p>
          <a:p>
            <a:pPr>
              <a:buNone/>
            </a:pPr>
            <a:r>
              <a:rPr lang="en-US" dirty="0" smtClean="0"/>
              <a:t>Growth of Baptist and Methodist is South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Reforms of 1820’s-1850’s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Education Reform</a:t>
            </a:r>
          </a:p>
          <a:p>
            <a:pPr>
              <a:buNone/>
            </a:pPr>
            <a:r>
              <a:rPr lang="en-US" dirty="0" smtClean="0"/>
              <a:t>Public Schools were formed to provide educational AND moral direction.</a:t>
            </a:r>
          </a:p>
          <a:p>
            <a:pPr>
              <a:buNone/>
            </a:pPr>
            <a:r>
              <a:rPr lang="en-US" dirty="0" smtClean="0"/>
              <a:t>Middle class families viewed it as a chance for advancement and to instill Protestant ethics.</a:t>
            </a:r>
          </a:p>
          <a:p>
            <a:pPr>
              <a:buNone/>
            </a:pPr>
            <a:r>
              <a:rPr lang="en-US" dirty="0" smtClean="0"/>
              <a:t>Save immigrants and poor children from bad influences and bad parents to influence good citizenship.</a:t>
            </a:r>
          </a:p>
          <a:p>
            <a:pPr>
              <a:buNone/>
            </a:pPr>
            <a:r>
              <a:rPr lang="en-US" dirty="0" smtClean="0"/>
              <a:t>Related Terms/People/Literature:  Horace Mann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Reforms of 1820’s – 1850’s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Asylum/Prison Reform</a:t>
            </a:r>
          </a:p>
          <a:p>
            <a:pPr>
              <a:buNone/>
            </a:pPr>
            <a:r>
              <a:rPr lang="en-US" dirty="0" smtClean="0"/>
              <a:t>Reformers believed that all problems were correctable.  This lead to many state supported prisons and asylums.  Poor treatment/abuse of prisoners and patients lead to reform.</a:t>
            </a:r>
          </a:p>
          <a:p>
            <a:pPr>
              <a:buNone/>
            </a:pPr>
            <a:r>
              <a:rPr lang="en-US" dirty="0" smtClean="0"/>
              <a:t>Related Terms/People/Literature:  Dorothea Dix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Reform of 1820’s – 1850’s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Reform Turns Radical in the 1830’s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Women’s Movement</a:t>
            </a:r>
          </a:p>
          <a:p>
            <a:pPr>
              <a:buNone/>
            </a:pPr>
            <a:r>
              <a:rPr lang="en-US" b="1" dirty="0" smtClean="0"/>
              <a:t>Temperance Movement</a:t>
            </a:r>
            <a:r>
              <a:rPr lang="en-US" dirty="0" smtClean="0"/>
              <a:t> - Reform dedicated to the removal of alcohol from society due to rise in alcoholism, spousal abuse, and mismanagement of family funds.</a:t>
            </a:r>
          </a:p>
          <a:p>
            <a:pPr>
              <a:buNone/>
            </a:pPr>
            <a:r>
              <a:rPr lang="en-US" b="1" dirty="0" smtClean="0"/>
              <a:t>Women’s Equality </a:t>
            </a:r>
            <a:r>
              <a:rPr lang="en-US" dirty="0" smtClean="0"/>
              <a:t>– Seneca Falls Convention demanded women’s right to vote; rejected the Cult of Domesticity; gender equality</a:t>
            </a:r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Reform of 1820’s – 1850’s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Women’s Movement Continued</a:t>
            </a:r>
          </a:p>
          <a:p>
            <a:pPr>
              <a:buNone/>
            </a:pPr>
            <a:r>
              <a:rPr lang="en-US" dirty="0" smtClean="0"/>
              <a:t>Related Terms/People/Literature:</a:t>
            </a:r>
          </a:p>
          <a:p>
            <a:pPr>
              <a:buNone/>
            </a:pPr>
            <a:r>
              <a:rPr lang="en-US" dirty="0" err="1" smtClean="0"/>
              <a:t>Lucretia</a:t>
            </a:r>
            <a:r>
              <a:rPr lang="en-US" dirty="0" smtClean="0"/>
              <a:t> Mott</a:t>
            </a:r>
          </a:p>
          <a:p>
            <a:pPr>
              <a:buNone/>
            </a:pPr>
            <a:r>
              <a:rPr lang="en-US" dirty="0" smtClean="0"/>
              <a:t>Elizabeth Cady Stanton</a:t>
            </a:r>
          </a:p>
          <a:p>
            <a:pPr>
              <a:buNone/>
            </a:pPr>
            <a:r>
              <a:rPr lang="en-US" dirty="0" err="1" smtClean="0"/>
              <a:t>Sojouner</a:t>
            </a:r>
            <a:r>
              <a:rPr lang="en-US" dirty="0" smtClean="0"/>
              <a:t> Truth</a:t>
            </a:r>
          </a:p>
          <a:p>
            <a:pPr>
              <a:buNone/>
            </a:pPr>
            <a:r>
              <a:rPr lang="en-US" dirty="0" smtClean="0"/>
              <a:t>Clara Barton</a:t>
            </a:r>
          </a:p>
          <a:p>
            <a:pPr>
              <a:buNone/>
            </a:pPr>
            <a:r>
              <a:rPr lang="en-US" dirty="0" smtClean="0"/>
              <a:t>Dorothea Dix</a:t>
            </a:r>
          </a:p>
          <a:p>
            <a:pPr>
              <a:buNone/>
            </a:pPr>
            <a:r>
              <a:rPr lang="en-US" dirty="0" smtClean="0"/>
              <a:t>Seneca Falls Convention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Reform of 1820’s – 1850’s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530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Abolitionist Movement</a:t>
            </a:r>
          </a:p>
          <a:p>
            <a:pPr>
              <a:buNone/>
            </a:pPr>
            <a:r>
              <a:rPr lang="en-US" dirty="0" smtClean="0"/>
              <a:t>Abolition of slavery.</a:t>
            </a:r>
          </a:p>
          <a:p>
            <a:pPr>
              <a:buNone/>
            </a:pPr>
            <a:r>
              <a:rPr lang="en-US" dirty="0" smtClean="0"/>
              <a:t>Mostly appealed to small town citizens in the North.</a:t>
            </a:r>
          </a:p>
          <a:p>
            <a:pPr>
              <a:buNone/>
            </a:pPr>
            <a:r>
              <a:rPr lang="en-US" dirty="0" smtClean="0"/>
              <a:t>Related Terms/People/Literature</a:t>
            </a:r>
          </a:p>
          <a:p>
            <a:pPr>
              <a:buNone/>
            </a:pPr>
            <a:r>
              <a:rPr lang="en-US" dirty="0" smtClean="0"/>
              <a:t>William Lloyd Garrison – The Liberator</a:t>
            </a:r>
          </a:p>
          <a:p>
            <a:pPr>
              <a:buNone/>
            </a:pPr>
            <a:r>
              <a:rPr lang="en-US" dirty="0" smtClean="0"/>
              <a:t>Frederick Douglass – The North Star</a:t>
            </a:r>
          </a:p>
          <a:p>
            <a:pPr>
              <a:buNone/>
            </a:pPr>
            <a:r>
              <a:rPr lang="en-US" dirty="0" smtClean="0"/>
              <a:t>Harriet Tubman – Underground Railroad</a:t>
            </a:r>
          </a:p>
          <a:p>
            <a:pPr>
              <a:buNone/>
            </a:pPr>
            <a:r>
              <a:rPr lang="en-US" dirty="0" smtClean="0"/>
              <a:t>Harriet Beecher Stowe – Uncle Tom’s Cabin</a:t>
            </a:r>
          </a:p>
          <a:p>
            <a:pPr>
              <a:buNone/>
            </a:pPr>
            <a:r>
              <a:rPr lang="en-US" dirty="0" smtClean="0"/>
              <a:t>American Anti-Slave Society</a:t>
            </a:r>
          </a:p>
          <a:p>
            <a:pPr>
              <a:buNone/>
            </a:pPr>
            <a:r>
              <a:rPr lang="en-US" dirty="0" smtClean="0"/>
              <a:t>Liberty Party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Reform of 1820’s – 1850’s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Utopian Communities</a:t>
            </a:r>
          </a:p>
          <a:p>
            <a:pPr>
              <a:buNone/>
            </a:pPr>
            <a:r>
              <a:rPr lang="en-US" dirty="0" smtClean="0"/>
              <a:t>Reformers who grew tired of trying to reform society began their own ideal communities.</a:t>
            </a:r>
          </a:p>
          <a:p>
            <a:pPr>
              <a:buNone/>
            </a:pPr>
            <a:r>
              <a:rPr lang="en-US" dirty="0" smtClean="0"/>
              <a:t>Key Terms/People/Literature</a:t>
            </a:r>
          </a:p>
          <a:p>
            <a:pPr>
              <a:buNone/>
            </a:pPr>
            <a:r>
              <a:rPr lang="en-US" dirty="0" smtClean="0"/>
              <a:t>Robert Owen and Charles Fourier created socialist communities</a:t>
            </a:r>
          </a:p>
          <a:p>
            <a:pPr>
              <a:buNone/>
            </a:pPr>
            <a:r>
              <a:rPr lang="en-US" dirty="0" smtClean="0"/>
              <a:t>Shakers – believed in sexual equality and the 2</a:t>
            </a:r>
            <a:r>
              <a:rPr lang="en-US" baseline="30000" dirty="0" smtClean="0"/>
              <a:t>nd</a:t>
            </a:r>
            <a:r>
              <a:rPr lang="en-US" dirty="0" smtClean="0"/>
              <a:t> coming of Christ</a:t>
            </a:r>
          </a:p>
          <a:p>
            <a:pPr>
              <a:buNone/>
            </a:pPr>
            <a:r>
              <a:rPr lang="en-US" dirty="0" err="1" smtClean="0"/>
              <a:t>Onieda</a:t>
            </a:r>
            <a:r>
              <a:rPr lang="en-US" dirty="0" smtClean="0"/>
              <a:t> Community – 2</a:t>
            </a:r>
            <a:r>
              <a:rPr lang="en-US" baseline="30000" dirty="0" smtClean="0"/>
              <a:t>nd</a:t>
            </a:r>
            <a:r>
              <a:rPr lang="en-US" dirty="0" smtClean="0"/>
              <a:t> coming of Christ has already occurred which negates the need for moral rules; free love</a:t>
            </a:r>
          </a:p>
          <a:p>
            <a:pPr>
              <a:buNone/>
            </a:pPr>
            <a:r>
              <a:rPr lang="en-US" dirty="0" smtClean="0"/>
              <a:t>George Ripley formed a utopian society based on education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201</TotalTime>
  <Words>1066</Words>
  <Application>Microsoft Office PowerPoint</Application>
  <PresentationFormat>On-screen Show (4:3)</PresentationFormat>
  <Paragraphs>140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Median</vt:lpstr>
      <vt:lpstr>Reform Movements in United states history</vt:lpstr>
      <vt:lpstr>Reforms of the 1730’s – 1760’s  </vt:lpstr>
      <vt:lpstr>Reform 1820’s-1850’s</vt:lpstr>
      <vt:lpstr>Reforms of 1820’s-1850’s</vt:lpstr>
      <vt:lpstr>Reforms of 1820’s – 1850’s</vt:lpstr>
      <vt:lpstr>Reform of 1820’s – 1850’s</vt:lpstr>
      <vt:lpstr>Reform of 1820’s – 1850’s</vt:lpstr>
      <vt:lpstr>Reform of 1820’s – 1850’s</vt:lpstr>
      <vt:lpstr>Reform of 1820’s – 1850’s</vt:lpstr>
      <vt:lpstr>Reform of 1820’s – 1850’s</vt:lpstr>
      <vt:lpstr>Reform of 1880’s</vt:lpstr>
      <vt:lpstr>Populist Reforms 1880-1896</vt:lpstr>
      <vt:lpstr>Populist Reforms 1880-1896</vt:lpstr>
      <vt:lpstr>Populist Reforms 1880-1896</vt:lpstr>
      <vt:lpstr>Populist Reforms 1880-1896</vt:lpstr>
      <vt:lpstr>Progressive Reforms 1890s-1920s</vt:lpstr>
      <vt:lpstr>Progressive Reforms 1890s-1920s</vt:lpstr>
      <vt:lpstr>Progressive Reforms 1890s-1920s</vt:lpstr>
      <vt:lpstr>Progressive Presidents</vt:lpstr>
      <vt:lpstr>Progressive Reforms 1890s-1920s</vt:lpstr>
      <vt:lpstr>Progressive Reforms 1890s-1920s</vt:lpstr>
      <vt:lpstr>Progressive Reforms 1890s-1920s</vt:lpstr>
      <vt:lpstr>Progressive Reforms 1890s-1920s</vt:lpstr>
    </vt:vector>
  </TitlesOfParts>
  <Company>GCPS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Reform Movements in United states history</dc:title>
  <dc:creator>e199800344</dc:creator>
  <cp:lastModifiedBy>e199800344</cp:lastModifiedBy>
  <cp:revision>21</cp:revision>
  <dcterms:created xsi:type="dcterms:W3CDTF">2011-04-15T17:16:23Z</dcterms:created>
  <dcterms:modified xsi:type="dcterms:W3CDTF">2011-04-15T20:37:43Z</dcterms:modified>
</cp:coreProperties>
</file>